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333D-188D-4953-948D-A5639B4FBE4E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27F3-CFD8-4D79-9355-32FA8DBCF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0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333D-188D-4953-948D-A5639B4FBE4E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27F3-CFD8-4D79-9355-32FA8DBCF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1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333D-188D-4953-948D-A5639B4FBE4E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27F3-CFD8-4D79-9355-32FA8DBCF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29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333D-188D-4953-948D-A5639B4FBE4E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27F3-CFD8-4D79-9355-32FA8DBCF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7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333D-188D-4953-948D-A5639B4FBE4E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27F3-CFD8-4D79-9355-32FA8DBCF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30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333D-188D-4953-948D-A5639B4FBE4E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27F3-CFD8-4D79-9355-32FA8DBCF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34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333D-188D-4953-948D-A5639B4FBE4E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27F3-CFD8-4D79-9355-32FA8DBCF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3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333D-188D-4953-948D-A5639B4FBE4E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27F3-CFD8-4D79-9355-32FA8DBCF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4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333D-188D-4953-948D-A5639B4FBE4E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27F3-CFD8-4D79-9355-32FA8DBCF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28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333D-188D-4953-948D-A5639B4FBE4E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27F3-CFD8-4D79-9355-32FA8DBCF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5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333D-188D-4953-948D-A5639B4FBE4E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27F3-CFD8-4D79-9355-32FA8DBCF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B333D-188D-4953-948D-A5639B4FBE4E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A27F3-CFD8-4D79-9355-32FA8DBCF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4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Junior Academy Technical Benchmarks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850" y="1918953"/>
            <a:ext cx="3902299" cy="3696236"/>
          </a:xfrm>
        </p:spPr>
      </p:pic>
      <p:sp>
        <p:nvSpPr>
          <p:cNvPr id="6" name="TextBox 5"/>
          <p:cNvSpPr txBox="1"/>
          <p:nvPr/>
        </p:nvSpPr>
        <p:spPr>
          <a:xfrm>
            <a:off x="8731877" y="5087155"/>
            <a:ext cx="34601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Ethan Kilby</a:t>
            </a:r>
          </a:p>
          <a:p>
            <a:r>
              <a:rPr lang="en-US" dirty="0" smtClean="0"/>
              <a:t>Katherine </a:t>
            </a:r>
            <a:r>
              <a:rPr lang="en-US" dirty="0" err="1" smtClean="0"/>
              <a:t>Skarbek</a:t>
            </a:r>
            <a:endParaRPr lang="en-US" dirty="0" smtClean="0"/>
          </a:p>
          <a:p>
            <a:r>
              <a:rPr lang="en-US" dirty="0" smtClean="0"/>
              <a:t>TCYSA Junior Academy Directors</a:t>
            </a:r>
          </a:p>
          <a:p>
            <a:r>
              <a:rPr lang="en-US" dirty="0" smtClean="0"/>
              <a:t>2016-2017 Season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712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should players know when they complete a year in the Junior Academy?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Skills related to Dribbling, Receiving, Passing, Finishing, and Defending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Developing</a:t>
            </a:r>
            <a:r>
              <a:rPr lang="en-US" dirty="0" smtClean="0"/>
              <a:t>- Players are learning appropriate technique and can’t always apply it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Competent</a:t>
            </a:r>
            <a:r>
              <a:rPr lang="en-US" dirty="0" smtClean="0"/>
              <a:t>- Players know appropriate technique and try to execute, but sometimes physically can’t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Consistent</a:t>
            </a:r>
            <a:r>
              <a:rPr lang="en-US" dirty="0" smtClean="0"/>
              <a:t>- Players know and apply appropriate technique on a regular basis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20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Dribbling/RWB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704405"/>
              </p:ext>
            </p:extLst>
          </p:nvPr>
        </p:nvGraphicFramePr>
        <p:xfrm>
          <a:off x="609600" y="1600200"/>
          <a:ext cx="10972800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Dribbling/RWB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U8s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U9s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U10s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 multiple</a:t>
                      </a:r>
                      <a:r>
                        <a:rPr lang="en-US" baseline="0" dirty="0" smtClean="0"/>
                        <a:t> surfaces of foot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Turning</a:t>
                      </a:r>
                      <a:r>
                        <a:rPr lang="en-US" baseline="0" dirty="0" smtClean="0"/>
                        <a:t> with out/inside of foot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Taking players on: in front, side, behind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Dribbling:</a:t>
                      </a:r>
                      <a:r>
                        <a:rPr lang="en-US" baseline="0" dirty="0" smtClean="0"/>
                        <a:t> out of pressure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Dribble:</a:t>
                      </a:r>
                      <a:r>
                        <a:rPr lang="en-US" baseline="0" dirty="0" smtClean="0"/>
                        <a:t> to shield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Dribble: to penetrate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RWB with laces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62320" y="6097630"/>
            <a:ext cx="70951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Developing</a:t>
            </a:r>
            <a:r>
              <a:rPr lang="en-US" sz="2000" b="1" dirty="0" smtClean="0"/>
              <a:t>		</a:t>
            </a:r>
            <a:r>
              <a:rPr lang="en-US" sz="2000" b="1" dirty="0" smtClean="0">
                <a:solidFill>
                  <a:srgbClr val="FFFF00"/>
                </a:solidFill>
              </a:rPr>
              <a:t>Competent</a:t>
            </a:r>
            <a:r>
              <a:rPr lang="en-US" sz="2000" b="1" dirty="0" smtClean="0"/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Consistent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818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Receiving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106465"/>
              </p:ext>
            </p:extLst>
          </p:nvPr>
        </p:nvGraphicFramePr>
        <p:xfrm>
          <a:off x="609600" y="1600200"/>
          <a:ext cx="10972800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Passing/Receiving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U8s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U9s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U10s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Pass/receive with all</a:t>
                      </a:r>
                      <a:r>
                        <a:rPr lang="en-US" baseline="0" dirty="0" smtClean="0"/>
                        <a:t> parts of dominant foot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Pass/receive</a:t>
                      </a:r>
                      <a:r>
                        <a:rPr lang="en-US" baseline="0" dirty="0" smtClean="0"/>
                        <a:t> with all parts of weak foot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Receive on back foot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Receive</a:t>
                      </a:r>
                      <a:r>
                        <a:rPr lang="en-US" baseline="0" dirty="0" smtClean="0"/>
                        <a:t> out of air: foot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Receive out of air: thigh/chest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Receive to 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Receive under</a:t>
                      </a:r>
                      <a:r>
                        <a:rPr lang="en-US" baseline="0" dirty="0" smtClean="0"/>
                        <a:t> pressure to protect ball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62320" y="6097630"/>
            <a:ext cx="70951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Developing</a:t>
            </a:r>
            <a:r>
              <a:rPr lang="en-US" sz="2000" b="1" dirty="0" smtClean="0"/>
              <a:t>		</a:t>
            </a:r>
            <a:r>
              <a:rPr lang="en-US" sz="2000" b="1" dirty="0" smtClean="0">
                <a:solidFill>
                  <a:srgbClr val="FFFF00"/>
                </a:solidFill>
              </a:rPr>
              <a:t>Competent</a:t>
            </a:r>
            <a:r>
              <a:rPr lang="en-US" sz="2000" b="1" dirty="0" smtClean="0"/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Consistent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42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938683"/>
              </p:ext>
            </p:extLst>
          </p:nvPr>
        </p:nvGraphicFramePr>
        <p:xfrm>
          <a:off x="609600" y="1600200"/>
          <a:ext cx="10972800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Passing/Receiving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U8s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U9s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U10s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Pass with inside of both feet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Pass with outside of dominant foot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Pass with outside of weak</a:t>
                      </a:r>
                      <a:r>
                        <a:rPr lang="en-US" baseline="0" dirty="0" smtClean="0"/>
                        <a:t> foot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Driven pass with laces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Chipped/lofted/bent</a:t>
                      </a:r>
                      <a:r>
                        <a:rPr lang="en-US" baseline="0" dirty="0" smtClean="0"/>
                        <a:t> passes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Pass over 5-10-15 yards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Pass over 15-20-25 yards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62320" y="6097630"/>
            <a:ext cx="70951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Developing</a:t>
            </a:r>
            <a:r>
              <a:rPr lang="en-US" sz="2000" b="1" dirty="0" smtClean="0"/>
              <a:t>		</a:t>
            </a:r>
            <a:r>
              <a:rPr lang="en-US" sz="2000" b="1" dirty="0" smtClean="0">
                <a:solidFill>
                  <a:srgbClr val="FFFF00"/>
                </a:solidFill>
              </a:rPr>
              <a:t>Competent</a:t>
            </a:r>
            <a:r>
              <a:rPr lang="en-US" sz="2000" b="1" dirty="0" smtClean="0"/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Consistent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401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Shooting/Finishing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051391"/>
              </p:ext>
            </p:extLst>
          </p:nvPr>
        </p:nvGraphicFramePr>
        <p:xfrm>
          <a:off x="609600" y="1559256"/>
          <a:ext cx="109728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Shooting/Finishing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U8s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U9s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U10s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Body position when</a:t>
                      </a:r>
                      <a:r>
                        <a:rPr lang="en-US" baseline="0" dirty="0" smtClean="0"/>
                        <a:t> shooting (plant foot, angle of approach)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Strike ball on instep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Strike ball on inside of foot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Curl ball with inside of foot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Finish off one 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Finish 1vGK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</a:t>
                      </a:r>
                      <a:r>
                        <a:rPr lang="en-US" baseline="0" dirty="0" smtClean="0"/>
                        <a:t> making: shot in good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62320" y="6097630"/>
            <a:ext cx="70951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Developing</a:t>
            </a:r>
            <a:r>
              <a:rPr lang="en-US" sz="2000" b="1" dirty="0" smtClean="0"/>
              <a:t>		</a:t>
            </a:r>
            <a:r>
              <a:rPr lang="en-US" sz="2000" b="1" dirty="0" smtClean="0">
                <a:solidFill>
                  <a:srgbClr val="FFFF00"/>
                </a:solidFill>
              </a:rPr>
              <a:t>Competent</a:t>
            </a:r>
            <a:r>
              <a:rPr lang="en-US" sz="2000" b="1" dirty="0" smtClean="0"/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Consistent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019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Defending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0404784"/>
              </p:ext>
            </p:extLst>
          </p:nvPr>
        </p:nvGraphicFramePr>
        <p:xfrm>
          <a:off x="609600" y="1600200"/>
          <a:ext cx="1097280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Defending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U8s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U9s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U10s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Body Position</a:t>
                      </a:r>
                      <a:r>
                        <a:rPr lang="en-US" baseline="0" dirty="0" smtClean="0"/>
                        <a:t> in 1v1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Preventing forward pass/movement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Tackle</a:t>
                      </a:r>
                      <a:r>
                        <a:rPr lang="en-US" baseline="0" dirty="0" smtClean="0"/>
                        <a:t> to block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Quick</a:t>
                      </a:r>
                      <a:r>
                        <a:rPr lang="en-US" baseline="0" dirty="0" smtClean="0"/>
                        <a:t> transition to defend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Demonstrate pressure/cover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Defending</a:t>
                      </a:r>
                      <a:r>
                        <a:rPr lang="en-US" baseline="0" dirty="0" smtClean="0"/>
                        <a:t> from front of team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Defending set pieces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62320" y="6097630"/>
            <a:ext cx="70951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Developing</a:t>
            </a:r>
            <a:r>
              <a:rPr lang="en-US" sz="2000" b="1" dirty="0" smtClean="0"/>
              <a:t>		</a:t>
            </a:r>
            <a:r>
              <a:rPr lang="en-US" sz="2000" b="1" dirty="0" smtClean="0">
                <a:solidFill>
                  <a:srgbClr val="FFFF00"/>
                </a:solidFill>
              </a:rPr>
              <a:t>Competent</a:t>
            </a:r>
            <a:r>
              <a:rPr lang="en-US" sz="2000" b="1" dirty="0" smtClean="0"/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Consistent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995133"/>
      </p:ext>
    </p:extLst>
  </p:cSld>
  <p:clrMapOvr>
    <a:masterClrMapping/>
  </p:clrMapOvr>
</p:sld>
</file>

<file path=ppt/theme/theme1.xml><?xml version="1.0" encoding="utf-8"?>
<a:theme xmlns:a="http://schemas.openxmlformats.org/drawingml/2006/main" name="Twins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wins Theme" id="{48BA8222-F43A-45E5-8E5D-F84FBC2512A7}" vid="{37BC35B9-3E14-430A-BAC4-42378A36F00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Twins Theme</Template>
  <TotalTime>3592</TotalTime>
  <Words>283</Words>
  <Application>Microsoft Office PowerPoint</Application>
  <PresentationFormat>Widescreen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Twins Theme</vt:lpstr>
      <vt:lpstr>Junior Academy Technical Benchmarks </vt:lpstr>
      <vt:lpstr>What should players know when they complete a year in the Junior Academy?</vt:lpstr>
      <vt:lpstr>Dribbling/RWB</vt:lpstr>
      <vt:lpstr>Receiving</vt:lpstr>
      <vt:lpstr>Passing</vt:lpstr>
      <vt:lpstr>Shooting/Finishing</vt:lpstr>
      <vt:lpstr>Defending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Junior Academy Technical Benchmarks: U10</dc:title>
  <dc:creator>Ethan Kilby</dc:creator>
  <cp:lastModifiedBy>Ethan Kilby</cp:lastModifiedBy>
  <cp:revision>6</cp:revision>
  <dcterms:created xsi:type="dcterms:W3CDTF">2016-08-09T20:36:06Z</dcterms:created>
  <dcterms:modified xsi:type="dcterms:W3CDTF">2016-09-08T18:37:59Z</dcterms:modified>
</cp:coreProperties>
</file>